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"/>
  </p:notesMasterIdLst>
  <p:sldIdLst>
    <p:sldId id="259" r:id="rId2"/>
    <p:sldId id="256" r:id="rId3"/>
    <p:sldId id="260" r:id="rId4"/>
  </p:sldIdLst>
  <p:sldSz cx="17559338" cy="9875838"/>
  <p:notesSz cx="6858000" cy="9144000"/>
  <p:embeddedFontLst>
    <p:embeddedFont>
      <p:font typeface="PT Sans" panose="020B0604020202020204" charset="0"/>
      <p:regular r:id="rId6"/>
      <p:bold r:id="rId7"/>
      <p:italic r:id="rId8"/>
      <p:bold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9606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08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66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781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08922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1: Apresentando o curso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791786" y="475302"/>
            <a:ext cx="88856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Programação do curso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905786" y="2084892"/>
            <a:ext cx="72741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Teoria de Markowitz</a:t>
            </a:r>
            <a:endParaRPr lang="pt-BR" sz="19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Retorno e Risco de um ativo, de vários ativos, de um portfólio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Delineamento de uma carteira de investimentos (o risco e o retorno da carteira como combinação de dois ativos)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conceito de dominância (entendo objetivos conflitantes)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conceito de otimização (ótimos de funções e a relação com a derivada)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conceito de ótimo para funções de várias variáveis (otimização com restrição)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com restrição – Multiplicadores de </a:t>
            </a:r>
            <a:r>
              <a:rPr lang="pt-BR" sz="1900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Lagrange</a:t>
            </a:r>
            <a:endParaRPr lang="pt-BR" sz="1900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</a:t>
            </a:r>
            <a:r>
              <a:rPr lang="pt-BR" sz="19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multiobjetivo</a:t>
            </a:r>
            <a:endParaRPr lang="pt-BR" sz="19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algoritmo SLQP e a otimização de investimentos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Implementação de otimização de investimentos em Python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endParaRPr lang="pt-BR" sz="19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endParaRPr lang="pt-BR" sz="19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5012" y="167089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791786" y="475302"/>
            <a:ext cx="88856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63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Sobre a professora</a:t>
            </a:r>
            <a:endParaRPr sz="23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905786" y="2084892"/>
            <a:ext cx="11057614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pt-BR" sz="19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Maisa Kely de Melo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endParaRPr lang="pt-BR" sz="1900" b="1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pt-BR" sz="19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Graduação:</a:t>
            </a: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Licenciatura em Matemática – Universidade Federal de Lavras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pt-BR" sz="19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Mestrado: </a:t>
            </a: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Matemática Pura (Sistemas Dinâmicos) – Universidade Federal de Viçosa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pt-BR" sz="19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Doutorado: </a:t>
            </a: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Modelagem Matemática e Computacional (Otimização de carteiras de investimentos) CEFET-MG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endParaRPr lang="pt-BR" sz="19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endParaRPr lang="pt-BR" sz="19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pt-BR" sz="19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Atuação profissional: </a:t>
            </a: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Instituto Federal de Ciência e Tecnologia </a:t>
            </a:r>
            <a:r>
              <a:rPr lang="pt-BR" sz="1900" i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Campus</a:t>
            </a:r>
            <a:r>
              <a:rPr lang="pt-BR" sz="19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Formiga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endParaRPr lang="pt-BR" sz="19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lnSpc>
                <a:spcPct val="90000"/>
              </a:lnSpc>
              <a:buClr>
                <a:schemeClr val="bg1"/>
              </a:buClr>
              <a:buSzPct val="100000"/>
            </a:pPr>
            <a:r>
              <a:rPr lang="pt-BR" sz="1900" b="1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Linkedin</a:t>
            </a:r>
            <a:r>
              <a:rPr lang="pt-BR" sz="1900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r>
              <a:rPr lang="pt-BR" sz="1900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https://www.linkedin.com/in/maisamelo/</a:t>
            </a:r>
            <a:endParaRPr lang="pt-BR" sz="190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endParaRPr lang="pt-BR" sz="1900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lnSpc>
                <a:spcPct val="90000"/>
              </a:lnSpc>
              <a:buClr>
                <a:schemeClr val="bg1"/>
              </a:buClr>
              <a:buSzPct val="100000"/>
            </a:pPr>
            <a:r>
              <a:rPr lang="pt-BR" sz="19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Lattes:</a:t>
            </a:r>
            <a:r>
              <a:rPr lang="pt-BR" sz="19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pt-BR" sz="1900" dirty="0">
                <a:solidFill>
                  <a:schemeClr val="bg1"/>
                </a:solidFill>
                <a:latin typeface="PT Sans" panose="020B0604020202020204" charset="0"/>
              </a:rPr>
              <a:t>http://lattes.cnpq.br/1627980643177582</a:t>
            </a:r>
            <a:endParaRPr lang="pt-BR" sz="1900" i="0" u="none" strike="noStrike" cap="none" dirty="0" smtClean="0">
              <a:solidFill>
                <a:schemeClr val="bg1"/>
              </a:solidFill>
              <a:latin typeface="PT Sans" panose="020B0604020202020204" charset="0"/>
              <a:ea typeface="PT Sans"/>
              <a:cs typeface="PT Sans"/>
              <a:sym typeface="PT Sans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endParaRPr lang="pt-BR" sz="1900" b="0" i="0" u="none" strike="noStrike" cap="none" dirty="0" smtClean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1012" y="0"/>
            <a:ext cx="1997626" cy="199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8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227</Words>
  <Application>Microsoft Office PowerPoint</Application>
  <PresentationFormat>Personalizar</PresentationFormat>
  <Paragraphs>33</Paragraphs>
  <Slides>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PT Sans</vt:lpstr>
      <vt:lpstr>Titillium Web ExtraLight</vt:lpstr>
      <vt:lpstr>Calibri</vt:lpstr>
      <vt:lpstr>Times New Roman</vt:lpstr>
      <vt:lpstr>Arial</vt:lpstr>
      <vt:lpstr>Personalizar design</vt:lpstr>
      <vt:lpstr>Otimização de carteiras de investimentos com Python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7</cp:revision>
  <dcterms:modified xsi:type="dcterms:W3CDTF">2022-12-01T11:35:57Z</dcterms:modified>
</cp:coreProperties>
</file>